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8"/>
  </p:notesMasterIdLst>
  <p:sldIdLst>
    <p:sldId id="256" r:id="rId2"/>
    <p:sldId id="257" r:id="rId3"/>
    <p:sldId id="289" r:id="rId4"/>
    <p:sldId id="290" r:id="rId5"/>
    <p:sldId id="291" r:id="rId6"/>
    <p:sldId id="264" r:id="rId7"/>
  </p:sldIdLst>
  <p:sldSz cx="9144000" cy="5143500" type="screen16x9"/>
  <p:notesSz cx="6858000" cy="9144000"/>
  <p:embeddedFontLst>
    <p:embeddedFont>
      <p:font typeface="Fira Sans Extra Condensed" panose="020B0503050000020004" pitchFamily="34" charset="0"/>
      <p:regular r:id="rId9"/>
      <p:bold r:id="rId10"/>
      <p:italic r:id="rId11"/>
      <p:boldItalic r:id="rId12"/>
    </p:embeddedFont>
    <p:embeddedFont>
      <p:font typeface="Fira Sans Extra Condensed Medium" panose="020B0604020202020204" charset="0"/>
      <p:regular r:id="rId13"/>
      <p:bold r:id="rId14"/>
      <p:italic r:id="rId15"/>
      <p:boldItalic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SF Pro Display" panose="00000500000000000000" pitchFamily="50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1B0"/>
    <a:srgbClr val="6C6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548335508155001E-2"/>
          <c:y val="4.2910031148935282E-2"/>
          <c:w val="0.97056458061480622"/>
          <c:h val="0.9492881450058037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C5D-492A-BDAB-B8776687F2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C5D-492A-BDAB-B8776687F2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C5D-492A-BDAB-B8776687F2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C5D-492A-BDAB-B8776687F2D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2-4103-BBB5-F0D4E33C5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c7e7b1f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c7e7b1f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c9f5a1ea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c9f5a1ea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c9f5a1ea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8c9f5a1ea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179277" y="1505900"/>
            <a:ext cx="3357600" cy="14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496187" y="2942802"/>
            <a:ext cx="27237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8100517" flipH="1">
            <a:off x="7187467" y="4457407"/>
            <a:ext cx="3599106" cy="2295061"/>
          </a:xfrm>
          <a:custGeom>
            <a:avLst/>
            <a:gdLst/>
            <a:ahLst/>
            <a:cxnLst/>
            <a:rect l="l" t="t" r="r" b="b"/>
            <a:pathLst>
              <a:path w="153195" h="97674" extrusionOk="0">
                <a:moveTo>
                  <a:pt x="84127" y="0"/>
                </a:moveTo>
                <a:lnTo>
                  <a:pt x="0" y="49652"/>
                </a:lnTo>
                <a:cubicBezTo>
                  <a:pt x="17009" y="78397"/>
                  <a:pt x="48320" y="97674"/>
                  <a:pt x="84127" y="97674"/>
                </a:cubicBezTo>
                <a:cubicBezTo>
                  <a:pt x="111101" y="97674"/>
                  <a:pt x="135509" y="86752"/>
                  <a:pt x="153194" y="69068"/>
                </a:cubicBezTo>
                <a:lnTo>
                  <a:pt x="84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One Column 1">
  <p:cSld name="CUSTOM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5985575" y="1643713"/>
            <a:ext cx="2484300" cy="8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1"/>
          </p:nvPr>
        </p:nvSpPr>
        <p:spPr>
          <a:xfrm>
            <a:off x="5971000" y="2600972"/>
            <a:ext cx="2513400" cy="8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One Column 2">
  <p:cSld name="CUSTOM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title"/>
          </p:nvPr>
        </p:nvSpPr>
        <p:spPr>
          <a:xfrm>
            <a:off x="673375" y="1492063"/>
            <a:ext cx="2484300" cy="8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ubTitle" idx="1"/>
          </p:nvPr>
        </p:nvSpPr>
        <p:spPr>
          <a:xfrm>
            <a:off x="658800" y="2449313"/>
            <a:ext cx="2513400" cy="12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EA4335"/>
          </p15:clr>
        </p15:guide>
        <p15:guide id="2" orient="horz" pos="415">
          <p15:clr>
            <a:srgbClr val="EA4335"/>
          </p15:clr>
        </p15:guide>
        <p15:guide id="3" pos="5345">
          <p15:clr>
            <a:srgbClr val="EA4335"/>
          </p15:clr>
        </p15:guide>
        <p15:guide id="4" orient="horz" pos="2825">
          <p15:clr>
            <a:srgbClr val="EA4335"/>
          </p15:clr>
        </p15:guide>
        <p15:guide id="5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ctrTitle"/>
          </p:nvPr>
        </p:nvSpPr>
        <p:spPr>
          <a:xfrm>
            <a:off x="4135030" y="798090"/>
            <a:ext cx="4882976" cy="120568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SF Pro Display" panose="00000500000000000000" pitchFamily="50" charset="0"/>
                <a:ea typeface="SF Pro Display" panose="00000500000000000000" pitchFamily="50" charset="0"/>
              </a:rPr>
              <a:t>Classification Of An Offence</a:t>
            </a:r>
          </a:p>
        </p:txBody>
      </p:sp>
      <p:sp>
        <p:nvSpPr>
          <p:cNvPr id="62" name="Google Shape;62;p17"/>
          <p:cNvSpPr txBox="1">
            <a:spLocks noGrp="1"/>
          </p:cNvSpPr>
          <p:nvPr>
            <p:ph type="subTitle" idx="1"/>
          </p:nvPr>
        </p:nvSpPr>
        <p:spPr>
          <a:xfrm>
            <a:off x="5106866" y="2152646"/>
            <a:ext cx="3399717" cy="1606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>
                <a:latin typeface="+mj-lt"/>
              </a:rPr>
              <a:t>How to know if a judgement is a personal wickedness to an offender</a:t>
            </a:r>
          </a:p>
        </p:txBody>
      </p:sp>
      <p:grpSp>
        <p:nvGrpSpPr>
          <p:cNvPr id="4" name="Google Shape;94;p18">
            <a:extLst>
              <a:ext uri="{FF2B5EF4-FFF2-40B4-BE49-F238E27FC236}">
                <a16:creationId xmlns:a16="http://schemas.microsoft.com/office/drawing/2014/main" id="{1449353F-7E47-DE91-C499-9A1BC12CB9AB}"/>
              </a:ext>
            </a:extLst>
          </p:cNvPr>
          <p:cNvGrpSpPr/>
          <p:nvPr/>
        </p:nvGrpSpPr>
        <p:grpSpPr>
          <a:xfrm>
            <a:off x="0" y="401535"/>
            <a:ext cx="4761350" cy="4340430"/>
            <a:chOff x="2858650" y="1443150"/>
            <a:chExt cx="3428194" cy="3123250"/>
          </a:xfrm>
        </p:grpSpPr>
        <p:sp>
          <p:nvSpPr>
            <p:cNvPr id="5" name="Google Shape;95;p18">
              <a:extLst>
                <a:ext uri="{FF2B5EF4-FFF2-40B4-BE49-F238E27FC236}">
                  <a16:creationId xmlns:a16="http://schemas.microsoft.com/office/drawing/2014/main" id="{85CA9694-51A8-5F97-8963-419E566464BD}"/>
                </a:ext>
              </a:extLst>
            </p:cNvPr>
            <p:cNvSpPr/>
            <p:nvPr/>
          </p:nvSpPr>
          <p:spPr>
            <a:xfrm>
              <a:off x="2858650" y="1443150"/>
              <a:ext cx="3428194" cy="3123250"/>
            </a:xfrm>
            <a:custGeom>
              <a:avLst/>
              <a:gdLst/>
              <a:ahLst/>
              <a:cxnLst/>
              <a:rect l="l" t="t" r="r" b="b"/>
              <a:pathLst>
                <a:path w="131273" h="119596" extrusionOk="0">
                  <a:moveTo>
                    <a:pt x="65636" y="0"/>
                  </a:moveTo>
                  <a:cubicBezTo>
                    <a:pt x="50334" y="0"/>
                    <a:pt x="35031" y="5839"/>
                    <a:pt x="23354" y="17516"/>
                  </a:cubicBezTo>
                  <a:cubicBezTo>
                    <a:pt x="0" y="40870"/>
                    <a:pt x="0" y="78726"/>
                    <a:pt x="23354" y="102080"/>
                  </a:cubicBezTo>
                  <a:cubicBezTo>
                    <a:pt x="35031" y="113757"/>
                    <a:pt x="50334" y="119595"/>
                    <a:pt x="65636" y="119595"/>
                  </a:cubicBezTo>
                  <a:cubicBezTo>
                    <a:pt x="80939" y="119595"/>
                    <a:pt x="96241" y="113757"/>
                    <a:pt x="107918" y="102080"/>
                  </a:cubicBezTo>
                  <a:cubicBezTo>
                    <a:pt x="131272" y="78726"/>
                    <a:pt x="131272" y="40870"/>
                    <a:pt x="107918" y="17516"/>
                  </a:cubicBezTo>
                  <a:cubicBezTo>
                    <a:pt x="96241" y="5839"/>
                    <a:pt x="80939" y="0"/>
                    <a:pt x="65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" name="Google Shape;96;p18">
              <a:extLst>
                <a:ext uri="{FF2B5EF4-FFF2-40B4-BE49-F238E27FC236}">
                  <a16:creationId xmlns:a16="http://schemas.microsoft.com/office/drawing/2014/main" id="{822D80CB-A68B-BDBF-F3ED-59073A7E4F52}"/>
                </a:ext>
              </a:extLst>
            </p:cNvPr>
            <p:cNvSpPr/>
            <p:nvPr/>
          </p:nvSpPr>
          <p:spPr>
            <a:xfrm>
              <a:off x="3074630" y="1491962"/>
              <a:ext cx="2996400" cy="2996400"/>
            </a:xfrm>
            <a:prstGeom prst="pie">
              <a:avLst>
                <a:gd name="adj1" fmla="val 14820031"/>
                <a:gd name="adj2" fmla="val 2043654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" name="Google Shape;97;p18">
              <a:extLst>
                <a:ext uri="{FF2B5EF4-FFF2-40B4-BE49-F238E27FC236}">
                  <a16:creationId xmlns:a16="http://schemas.microsoft.com/office/drawing/2014/main" id="{706FA088-3E72-BAC3-AD57-2B4BBBC99F34}"/>
                </a:ext>
              </a:extLst>
            </p:cNvPr>
            <p:cNvSpPr/>
            <p:nvPr/>
          </p:nvSpPr>
          <p:spPr>
            <a:xfrm>
              <a:off x="3074631" y="1491962"/>
              <a:ext cx="2996400" cy="2996400"/>
            </a:xfrm>
            <a:prstGeom prst="pie">
              <a:avLst>
                <a:gd name="adj1" fmla="val 12550887"/>
                <a:gd name="adj2" fmla="val 1489091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" name="Google Shape;98;p18">
              <a:extLst>
                <a:ext uri="{FF2B5EF4-FFF2-40B4-BE49-F238E27FC236}">
                  <a16:creationId xmlns:a16="http://schemas.microsoft.com/office/drawing/2014/main" id="{832B0FEB-BBC1-ACE0-F134-A78F3F0C01AF}"/>
                </a:ext>
              </a:extLst>
            </p:cNvPr>
            <p:cNvSpPr/>
            <p:nvPr/>
          </p:nvSpPr>
          <p:spPr>
            <a:xfrm>
              <a:off x="3074606" y="1491962"/>
              <a:ext cx="2996400" cy="2996400"/>
            </a:xfrm>
            <a:prstGeom prst="pie">
              <a:avLst>
                <a:gd name="adj1" fmla="val 5398059"/>
                <a:gd name="adj2" fmla="val 7324486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" name="Google Shape;99;p18">
              <a:extLst>
                <a:ext uri="{FF2B5EF4-FFF2-40B4-BE49-F238E27FC236}">
                  <a16:creationId xmlns:a16="http://schemas.microsoft.com/office/drawing/2014/main" id="{98AEB480-8CDE-B7B9-E93C-40B934D97B16}"/>
                </a:ext>
              </a:extLst>
            </p:cNvPr>
            <p:cNvSpPr/>
            <p:nvPr/>
          </p:nvSpPr>
          <p:spPr>
            <a:xfrm>
              <a:off x="3074637" y="1491962"/>
              <a:ext cx="2996400" cy="2996400"/>
            </a:xfrm>
            <a:prstGeom prst="pie">
              <a:avLst>
                <a:gd name="adj1" fmla="val 7324547"/>
                <a:gd name="adj2" fmla="val 1260756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" name="Google Shape;100;p18">
              <a:extLst>
                <a:ext uri="{FF2B5EF4-FFF2-40B4-BE49-F238E27FC236}">
                  <a16:creationId xmlns:a16="http://schemas.microsoft.com/office/drawing/2014/main" id="{140CF4A0-786E-8737-D663-89BEB2E4BFF8}"/>
                </a:ext>
              </a:extLst>
            </p:cNvPr>
            <p:cNvSpPr/>
            <p:nvPr/>
          </p:nvSpPr>
          <p:spPr>
            <a:xfrm>
              <a:off x="3071967" y="1491962"/>
              <a:ext cx="2996400" cy="2996400"/>
            </a:xfrm>
            <a:prstGeom prst="pie">
              <a:avLst>
                <a:gd name="adj1" fmla="val 20317001"/>
                <a:gd name="adj2" fmla="val 544283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" name="Google Shape;101;p18">
              <a:extLst>
                <a:ext uri="{FF2B5EF4-FFF2-40B4-BE49-F238E27FC236}">
                  <a16:creationId xmlns:a16="http://schemas.microsoft.com/office/drawing/2014/main" id="{83C1B7B7-F89D-5311-A04F-1062386B2C7E}"/>
                </a:ext>
              </a:extLst>
            </p:cNvPr>
            <p:cNvSpPr txBox="1"/>
            <p:nvPr/>
          </p:nvSpPr>
          <p:spPr>
            <a:xfrm>
              <a:off x="3561834" y="2050776"/>
              <a:ext cx="599100" cy="2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0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10%</a:t>
              </a:r>
              <a:endParaRPr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" name="Google Shape;102;p18">
              <a:extLst>
                <a:ext uri="{FF2B5EF4-FFF2-40B4-BE49-F238E27FC236}">
                  <a16:creationId xmlns:a16="http://schemas.microsoft.com/office/drawing/2014/main" id="{79928CA2-4D89-479F-8557-8551D8F7B862}"/>
                </a:ext>
              </a:extLst>
            </p:cNvPr>
            <p:cNvSpPr txBox="1"/>
            <p:nvPr/>
          </p:nvSpPr>
          <p:spPr>
            <a:xfrm>
              <a:off x="4711125" y="1876019"/>
              <a:ext cx="608400" cy="23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0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25%</a:t>
              </a:r>
              <a:endParaRPr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" name="Google Shape;103;p18">
              <a:extLst>
                <a:ext uri="{FF2B5EF4-FFF2-40B4-BE49-F238E27FC236}">
                  <a16:creationId xmlns:a16="http://schemas.microsoft.com/office/drawing/2014/main" id="{74391E54-C6BF-60A6-F7C1-FB20ACA7EC87}"/>
                </a:ext>
              </a:extLst>
            </p:cNvPr>
            <p:cNvSpPr txBox="1"/>
            <p:nvPr/>
          </p:nvSpPr>
          <p:spPr>
            <a:xfrm>
              <a:off x="5201003" y="3441513"/>
              <a:ext cx="599100" cy="2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0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30%</a:t>
              </a:r>
              <a:endParaRPr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" name="Google Shape;104;p18">
              <a:extLst>
                <a:ext uri="{FF2B5EF4-FFF2-40B4-BE49-F238E27FC236}">
                  <a16:creationId xmlns:a16="http://schemas.microsoft.com/office/drawing/2014/main" id="{915CB2BE-F40F-F838-14C4-4307AA0AB0CD}"/>
                </a:ext>
              </a:extLst>
            </p:cNvPr>
            <p:cNvSpPr txBox="1"/>
            <p:nvPr/>
          </p:nvSpPr>
          <p:spPr>
            <a:xfrm>
              <a:off x="3907064" y="3974996"/>
              <a:ext cx="599100" cy="2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0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10%</a:t>
              </a:r>
              <a:endParaRPr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" name="Google Shape;105;p18">
              <a:extLst>
                <a:ext uri="{FF2B5EF4-FFF2-40B4-BE49-F238E27FC236}">
                  <a16:creationId xmlns:a16="http://schemas.microsoft.com/office/drawing/2014/main" id="{D8B8145C-E8F1-EA02-84EE-52567F274F78}"/>
                </a:ext>
              </a:extLst>
            </p:cNvPr>
            <p:cNvSpPr txBox="1"/>
            <p:nvPr/>
          </p:nvSpPr>
          <p:spPr>
            <a:xfrm>
              <a:off x="3184793" y="3225304"/>
              <a:ext cx="599100" cy="2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0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25%</a:t>
              </a:r>
              <a:endParaRPr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6" name="Google Shape;106;p18">
              <a:extLst>
                <a:ext uri="{FF2B5EF4-FFF2-40B4-BE49-F238E27FC236}">
                  <a16:creationId xmlns:a16="http://schemas.microsoft.com/office/drawing/2014/main" id="{5171AE20-7C69-782C-576A-C11B2F75B9C6}"/>
                </a:ext>
              </a:extLst>
            </p:cNvPr>
            <p:cNvGrpSpPr/>
            <p:nvPr/>
          </p:nvGrpSpPr>
          <p:grpSpPr>
            <a:xfrm>
              <a:off x="3725993" y="2218649"/>
              <a:ext cx="1693648" cy="1542995"/>
              <a:chOff x="3725993" y="2218649"/>
              <a:chExt cx="1693648" cy="1542995"/>
            </a:xfrm>
          </p:grpSpPr>
          <p:grpSp>
            <p:nvGrpSpPr>
              <p:cNvPr id="17" name="Google Shape;107;p18">
                <a:extLst>
                  <a:ext uri="{FF2B5EF4-FFF2-40B4-BE49-F238E27FC236}">
                    <a16:creationId xmlns:a16="http://schemas.microsoft.com/office/drawing/2014/main" id="{CE7A39A3-54B5-F20A-15F1-6BC38EC478D8}"/>
                  </a:ext>
                </a:extLst>
              </p:cNvPr>
              <p:cNvGrpSpPr/>
              <p:nvPr/>
            </p:nvGrpSpPr>
            <p:grpSpPr>
              <a:xfrm>
                <a:off x="3725993" y="2218649"/>
                <a:ext cx="1693648" cy="1542995"/>
                <a:chOff x="2196078" y="1797629"/>
                <a:chExt cx="2144673" cy="1953900"/>
              </a:xfrm>
            </p:grpSpPr>
            <p:sp>
              <p:nvSpPr>
                <p:cNvPr id="57" name="Google Shape;108;p18">
                  <a:extLst>
                    <a:ext uri="{FF2B5EF4-FFF2-40B4-BE49-F238E27FC236}">
                      <a16:creationId xmlns:a16="http://schemas.microsoft.com/office/drawing/2014/main" id="{91FB75A9-993D-63FB-9E9A-490F1021ABDF}"/>
                    </a:ext>
                  </a:extLst>
                </p:cNvPr>
                <p:cNvSpPr/>
                <p:nvPr/>
              </p:nvSpPr>
              <p:spPr>
                <a:xfrm>
                  <a:off x="2196078" y="1797629"/>
                  <a:ext cx="2144673" cy="19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73" h="119596" extrusionOk="0">
                      <a:moveTo>
                        <a:pt x="65636" y="0"/>
                      </a:moveTo>
                      <a:cubicBezTo>
                        <a:pt x="50334" y="0"/>
                        <a:pt x="35031" y="5839"/>
                        <a:pt x="23354" y="17516"/>
                      </a:cubicBezTo>
                      <a:cubicBezTo>
                        <a:pt x="0" y="40870"/>
                        <a:pt x="0" y="78726"/>
                        <a:pt x="23354" y="102080"/>
                      </a:cubicBezTo>
                      <a:cubicBezTo>
                        <a:pt x="35031" y="113757"/>
                        <a:pt x="50334" y="119595"/>
                        <a:pt x="65636" y="119595"/>
                      </a:cubicBezTo>
                      <a:cubicBezTo>
                        <a:pt x="80939" y="119595"/>
                        <a:pt x="96241" y="113757"/>
                        <a:pt x="107918" y="102080"/>
                      </a:cubicBezTo>
                      <a:cubicBezTo>
                        <a:pt x="131272" y="78726"/>
                        <a:pt x="131272" y="40870"/>
                        <a:pt x="107918" y="17516"/>
                      </a:cubicBezTo>
                      <a:cubicBezTo>
                        <a:pt x="96241" y="5839"/>
                        <a:pt x="80939" y="0"/>
                        <a:pt x="65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58" name="Google Shape;109;p18">
                  <a:extLst>
                    <a:ext uri="{FF2B5EF4-FFF2-40B4-BE49-F238E27FC236}">
                      <a16:creationId xmlns:a16="http://schemas.microsoft.com/office/drawing/2014/main" id="{D99980C2-59C7-618F-6825-5A7478690B8D}"/>
                    </a:ext>
                  </a:extLst>
                </p:cNvPr>
                <p:cNvSpPr/>
                <p:nvPr/>
              </p:nvSpPr>
              <p:spPr>
                <a:xfrm>
                  <a:off x="2279273" y="1873438"/>
                  <a:ext cx="1978275" cy="1802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88" h="110301" extrusionOk="0">
                      <a:moveTo>
                        <a:pt x="60544" y="0"/>
                      </a:moveTo>
                      <a:cubicBezTo>
                        <a:pt x="46430" y="0"/>
                        <a:pt x="32316" y="5386"/>
                        <a:pt x="21545" y="16158"/>
                      </a:cubicBezTo>
                      <a:cubicBezTo>
                        <a:pt x="1" y="37702"/>
                        <a:pt x="1" y="72614"/>
                        <a:pt x="21545" y="94157"/>
                      </a:cubicBezTo>
                      <a:cubicBezTo>
                        <a:pt x="32316" y="104919"/>
                        <a:pt x="46430" y="110300"/>
                        <a:pt x="60544" y="110300"/>
                      </a:cubicBezTo>
                      <a:cubicBezTo>
                        <a:pt x="74658" y="110300"/>
                        <a:pt x="88772" y="104919"/>
                        <a:pt x="99544" y="94157"/>
                      </a:cubicBezTo>
                      <a:cubicBezTo>
                        <a:pt x="121088" y="72614"/>
                        <a:pt x="121088" y="37702"/>
                        <a:pt x="99544" y="16158"/>
                      </a:cubicBezTo>
                      <a:cubicBezTo>
                        <a:pt x="88772" y="5386"/>
                        <a:pt x="74658" y="0"/>
                        <a:pt x="605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</p:grpSp>
          <p:grpSp>
            <p:nvGrpSpPr>
              <p:cNvPr id="18" name="Google Shape;110;p18">
                <a:extLst>
                  <a:ext uri="{FF2B5EF4-FFF2-40B4-BE49-F238E27FC236}">
                    <a16:creationId xmlns:a16="http://schemas.microsoft.com/office/drawing/2014/main" id="{8A2D0F26-9418-6C0A-B789-2978E52AE5A2}"/>
                  </a:ext>
                </a:extLst>
              </p:cNvPr>
              <p:cNvGrpSpPr/>
              <p:nvPr/>
            </p:nvGrpSpPr>
            <p:grpSpPr>
              <a:xfrm>
                <a:off x="4220166" y="2560960"/>
                <a:ext cx="704919" cy="858132"/>
                <a:chOff x="7410346" y="7199133"/>
                <a:chExt cx="986591" cy="1201024"/>
              </a:xfrm>
            </p:grpSpPr>
            <p:sp>
              <p:nvSpPr>
                <p:cNvPr id="19" name="Google Shape;111;p18">
                  <a:extLst>
                    <a:ext uri="{FF2B5EF4-FFF2-40B4-BE49-F238E27FC236}">
                      <a16:creationId xmlns:a16="http://schemas.microsoft.com/office/drawing/2014/main" id="{EA683D4C-16FB-0019-0EAE-FA29E4DDBB1B}"/>
                    </a:ext>
                  </a:extLst>
                </p:cNvPr>
                <p:cNvSpPr/>
                <p:nvPr/>
              </p:nvSpPr>
              <p:spPr>
                <a:xfrm>
                  <a:off x="7464616" y="7984575"/>
                  <a:ext cx="878063" cy="4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5" h="25901" extrusionOk="0">
                      <a:moveTo>
                        <a:pt x="0" y="0"/>
                      </a:moveTo>
                      <a:lnTo>
                        <a:pt x="0" y="25901"/>
                      </a:lnTo>
                      <a:lnTo>
                        <a:pt x="16730" y="25901"/>
                      </a:lnTo>
                      <a:cubicBezTo>
                        <a:pt x="16730" y="22022"/>
                        <a:pt x="21484" y="16710"/>
                        <a:pt x="27353" y="16710"/>
                      </a:cubicBezTo>
                      <a:cubicBezTo>
                        <a:pt x="33241" y="16710"/>
                        <a:pt x="37995" y="22022"/>
                        <a:pt x="37995" y="25901"/>
                      </a:cubicBezTo>
                      <a:lnTo>
                        <a:pt x="54725" y="25901"/>
                      </a:lnTo>
                      <a:lnTo>
                        <a:pt x="547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20" name="Google Shape;112;p18">
                  <a:extLst>
                    <a:ext uri="{FF2B5EF4-FFF2-40B4-BE49-F238E27FC236}">
                      <a16:creationId xmlns:a16="http://schemas.microsoft.com/office/drawing/2014/main" id="{9469D9B4-67ED-327C-CB3D-84940593F2CD}"/>
                    </a:ext>
                  </a:extLst>
                </p:cNvPr>
                <p:cNvSpPr/>
                <p:nvPr/>
              </p:nvSpPr>
              <p:spPr>
                <a:xfrm>
                  <a:off x="7535796" y="8087010"/>
                  <a:ext cx="260458" cy="91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3" h="3423" extrusionOk="0">
                      <a:moveTo>
                        <a:pt x="0" y="1"/>
                      </a:moveTo>
                      <a:lnTo>
                        <a:pt x="0" y="3422"/>
                      </a:lnTo>
                      <a:lnTo>
                        <a:pt x="16233" y="3422"/>
                      </a:lnTo>
                      <a:lnTo>
                        <a:pt x="16233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21" name="Google Shape;113;p18">
                  <a:extLst>
                    <a:ext uri="{FF2B5EF4-FFF2-40B4-BE49-F238E27FC236}">
                      <a16:creationId xmlns:a16="http://schemas.microsoft.com/office/drawing/2014/main" id="{A9122C59-6029-98A4-E2E4-2934E77A9BF8}"/>
                    </a:ext>
                  </a:extLst>
                </p:cNvPr>
                <p:cNvSpPr/>
                <p:nvPr/>
              </p:nvSpPr>
              <p:spPr>
                <a:xfrm>
                  <a:off x="8011000" y="8087010"/>
                  <a:ext cx="260458" cy="91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3" h="3423" extrusionOk="0">
                      <a:moveTo>
                        <a:pt x="0" y="1"/>
                      </a:moveTo>
                      <a:lnTo>
                        <a:pt x="0" y="3422"/>
                      </a:lnTo>
                      <a:lnTo>
                        <a:pt x="16233" y="3422"/>
                      </a:lnTo>
                      <a:lnTo>
                        <a:pt x="16233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22" name="Google Shape;114;p18">
                  <a:extLst>
                    <a:ext uri="{FF2B5EF4-FFF2-40B4-BE49-F238E27FC236}">
                      <a16:creationId xmlns:a16="http://schemas.microsoft.com/office/drawing/2014/main" id="{E8EA36FC-43B6-11E2-82C5-B14F1BBA5590}"/>
                    </a:ext>
                  </a:extLst>
                </p:cNvPr>
                <p:cNvSpPr/>
                <p:nvPr/>
              </p:nvSpPr>
              <p:spPr>
                <a:xfrm>
                  <a:off x="7553323" y="7199133"/>
                  <a:ext cx="700605" cy="49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65" h="4894" extrusionOk="0">
                      <a:moveTo>
                        <a:pt x="0" y="0"/>
                      </a:moveTo>
                      <a:lnTo>
                        <a:pt x="0" y="4894"/>
                      </a:lnTo>
                      <a:lnTo>
                        <a:pt x="43665" y="4894"/>
                      </a:lnTo>
                      <a:lnTo>
                        <a:pt x="4366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23" name="Google Shape;115;p18">
                  <a:extLst>
                    <a:ext uri="{FF2B5EF4-FFF2-40B4-BE49-F238E27FC236}">
                      <a16:creationId xmlns:a16="http://schemas.microsoft.com/office/drawing/2014/main" id="{FD4D69DA-FF04-A6CB-52E1-BEF77923371A}"/>
                    </a:ext>
                  </a:extLst>
                </p:cNvPr>
                <p:cNvSpPr/>
                <p:nvPr/>
              </p:nvSpPr>
              <p:spPr>
                <a:xfrm>
                  <a:off x="7410346" y="7980649"/>
                  <a:ext cx="986591" cy="10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89" h="3422" extrusionOk="0">
                      <a:moveTo>
                        <a:pt x="0" y="0"/>
                      </a:moveTo>
                      <a:lnTo>
                        <a:pt x="0" y="3422"/>
                      </a:lnTo>
                      <a:lnTo>
                        <a:pt x="61489" y="3422"/>
                      </a:lnTo>
                      <a:lnTo>
                        <a:pt x="61489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24" name="Google Shape;116;p18">
                  <a:extLst>
                    <a:ext uri="{FF2B5EF4-FFF2-40B4-BE49-F238E27FC236}">
                      <a16:creationId xmlns:a16="http://schemas.microsoft.com/office/drawing/2014/main" id="{EC86952F-72DE-BE66-0761-DA46BA7157D7}"/>
                    </a:ext>
                  </a:extLst>
                </p:cNvPr>
                <p:cNvSpPr/>
                <p:nvPr/>
              </p:nvSpPr>
              <p:spPr>
                <a:xfrm>
                  <a:off x="7553323" y="7248284"/>
                  <a:ext cx="700605" cy="736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65" h="44183" extrusionOk="0">
                      <a:moveTo>
                        <a:pt x="0" y="1"/>
                      </a:moveTo>
                      <a:lnTo>
                        <a:pt x="0" y="44182"/>
                      </a:lnTo>
                      <a:lnTo>
                        <a:pt x="43665" y="44182"/>
                      </a:lnTo>
                      <a:lnTo>
                        <a:pt x="4366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25" name="Google Shape;117;p18">
                  <a:extLst>
                    <a:ext uri="{FF2B5EF4-FFF2-40B4-BE49-F238E27FC236}">
                      <a16:creationId xmlns:a16="http://schemas.microsoft.com/office/drawing/2014/main" id="{9261D3B0-36E7-C2BC-5EC1-5D5035F38344}"/>
                    </a:ext>
                  </a:extLst>
                </p:cNvPr>
                <p:cNvSpPr/>
                <p:nvPr/>
              </p:nvSpPr>
              <p:spPr>
                <a:xfrm>
                  <a:off x="7627381" y="7309563"/>
                  <a:ext cx="89066" cy="91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5710" extrusionOk="0">
                      <a:moveTo>
                        <a:pt x="0" y="0"/>
                      </a:moveTo>
                      <a:lnTo>
                        <a:pt x="0" y="5709"/>
                      </a:lnTo>
                      <a:lnTo>
                        <a:pt x="5551" y="5709"/>
                      </a:lnTo>
                      <a:lnTo>
                        <a:pt x="555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26" name="Google Shape;118;p18">
                  <a:extLst>
                    <a:ext uri="{FF2B5EF4-FFF2-40B4-BE49-F238E27FC236}">
                      <a16:creationId xmlns:a16="http://schemas.microsoft.com/office/drawing/2014/main" id="{2AFC1291-A428-52D7-D7BF-E1BD62B418C6}"/>
                    </a:ext>
                  </a:extLst>
                </p:cNvPr>
                <p:cNvSpPr/>
                <p:nvPr/>
              </p:nvSpPr>
              <p:spPr>
                <a:xfrm>
                  <a:off x="7615893" y="7401157"/>
                  <a:ext cx="112363" cy="25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3" h="1572" extrusionOk="0">
                      <a:moveTo>
                        <a:pt x="0" y="0"/>
                      </a:moveTo>
                      <a:lnTo>
                        <a:pt x="0" y="1572"/>
                      </a:lnTo>
                      <a:lnTo>
                        <a:pt x="7003" y="1572"/>
                      </a:lnTo>
                      <a:lnTo>
                        <a:pt x="70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27" name="Google Shape;119;p18">
                  <a:extLst>
                    <a:ext uri="{FF2B5EF4-FFF2-40B4-BE49-F238E27FC236}">
                      <a16:creationId xmlns:a16="http://schemas.microsoft.com/office/drawing/2014/main" id="{39BDFF27-A8BD-5EF1-DB1A-13387830670C}"/>
                    </a:ext>
                  </a:extLst>
                </p:cNvPr>
                <p:cNvSpPr/>
                <p:nvPr/>
              </p:nvSpPr>
              <p:spPr>
                <a:xfrm>
                  <a:off x="7781851" y="7309563"/>
                  <a:ext cx="89066" cy="91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5710" extrusionOk="0">
                      <a:moveTo>
                        <a:pt x="1" y="0"/>
                      </a:moveTo>
                      <a:lnTo>
                        <a:pt x="1" y="5709"/>
                      </a:lnTo>
                      <a:lnTo>
                        <a:pt x="5551" y="5709"/>
                      </a:lnTo>
                      <a:lnTo>
                        <a:pt x="555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28" name="Google Shape;120;p18">
                  <a:extLst>
                    <a:ext uri="{FF2B5EF4-FFF2-40B4-BE49-F238E27FC236}">
                      <a16:creationId xmlns:a16="http://schemas.microsoft.com/office/drawing/2014/main" id="{5A10F920-45C8-10A4-EDEE-3F7A1850E600}"/>
                    </a:ext>
                  </a:extLst>
                </p:cNvPr>
                <p:cNvSpPr/>
                <p:nvPr/>
              </p:nvSpPr>
              <p:spPr>
                <a:xfrm>
                  <a:off x="7770363" y="7401157"/>
                  <a:ext cx="112042" cy="25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3" h="1572" extrusionOk="0">
                      <a:moveTo>
                        <a:pt x="0" y="0"/>
                      </a:moveTo>
                      <a:lnTo>
                        <a:pt x="0" y="1572"/>
                      </a:lnTo>
                      <a:lnTo>
                        <a:pt x="6983" y="1572"/>
                      </a:lnTo>
                      <a:lnTo>
                        <a:pt x="698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29" name="Google Shape;121;p18">
                  <a:extLst>
                    <a:ext uri="{FF2B5EF4-FFF2-40B4-BE49-F238E27FC236}">
                      <a16:creationId xmlns:a16="http://schemas.microsoft.com/office/drawing/2014/main" id="{959563C0-78AC-301B-0226-67EFFD34C47F}"/>
                    </a:ext>
                  </a:extLst>
                </p:cNvPr>
                <p:cNvSpPr/>
                <p:nvPr/>
              </p:nvSpPr>
              <p:spPr>
                <a:xfrm>
                  <a:off x="7936321" y="7309563"/>
                  <a:ext cx="89066" cy="91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5710" extrusionOk="0">
                      <a:moveTo>
                        <a:pt x="1" y="0"/>
                      </a:moveTo>
                      <a:lnTo>
                        <a:pt x="1" y="5709"/>
                      </a:lnTo>
                      <a:lnTo>
                        <a:pt x="5551" y="5709"/>
                      </a:lnTo>
                      <a:lnTo>
                        <a:pt x="555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30" name="Google Shape;122;p18">
                  <a:extLst>
                    <a:ext uri="{FF2B5EF4-FFF2-40B4-BE49-F238E27FC236}">
                      <a16:creationId xmlns:a16="http://schemas.microsoft.com/office/drawing/2014/main" id="{38B53BBA-0479-2DE2-388F-63A070FEDC28}"/>
                    </a:ext>
                  </a:extLst>
                </p:cNvPr>
                <p:cNvSpPr/>
                <p:nvPr/>
              </p:nvSpPr>
              <p:spPr>
                <a:xfrm>
                  <a:off x="7924833" y="7401157"/>
                  <a:ext cx="112042" cy="25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3" h="1572" extrusionOk="0">
                      <a:moveTo>
                        <a:pt x="0" y="0"/>
                      </a:moveTo>
                      <a:lnTo>
                        <a:pt x="0" y="1572"/>
                      </a:lnTo>
                      <a:lnTo>
                        <a:pt x="6983" y="1572"/>
                      </a:lnTo>
                      <a:lnTo>
                        <a:pt x="698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31" name="Google Shape;123;p18">
                  <a:extLst>
                    <a:ext uri="{FF2B5EF4-FFF2-40B4-BE49-F238E27FC236}">
                      <a16:creationId xmlns:a16="http://schemas.microsoft.com/office/drawing/2014/main" id="{A1756D31-A763-496E-3D43-BFF3A5132083}"/>
                    </a:ext>
                  </a:extLst>
                </p:cNvPr>
                <p:cNvSpPr/>
                <p:nvPr/>
              </p:nvSpPr>
              <p:spPr>
                <a:xfrm>
                  <a:off x="8090791" y="7309563"/>
                  <a:ext cx="89066" cy="91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5710" extrusionOk="0">
                      <a:moveTo>
                        <a:pt x="1" y="0"/>
                      </a:moveTo>
                      <a:lnTo>
                        <a:pt x="1" y="5709"/>
                      </a:lnTo>
                      <a:lnTo>
                        <a:pt x="5551" y="5709"/>
                      </a:lnTo>
                      <a:lnTo>
                        <a:pt x="555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32" name="Google Shape;124;p18">
                  <a:extLst>
                    <a:ext uri="{FF2B5EF4-FFF2-40B4-BE49-F238E27FC236}">
                      <a16:creationId xmlns:a16="http://schemas.microsoft.com/office/drawing/2014/main" id="{EA2A9F3A-CFBE-D70A-B9F5-3A13C875B6DA}"/>
                    </a:ext>
                  </a:extLst>
                </p:cNvPr>
                <p:cNvSpPr/>
                <p:nvPr/>
              </p:nvSpPr>
              <p:spPr>
                <a:xfrm>
                  <a:off x="8079303" y="7401157"/>
                  <a:ext cx="112042" cy="25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3" h="1572" extrusionOk="0">
                      <a:moveTo>
                        <a:pt x="1" y="0"/>
                      </a:moveTo>
                      <a:lnTo>
                        <a:pt x="1" y="1572"/>
                      </a:lnTo>
                      <a:lnTo>
                        <a:pt x="6983" y="1572"/>
                      </a:lnTo>
                      <a:lnTo>
                        <a:pt x="698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33" name="Google Shape;125;p18">
                  <a:extLst>
                    <a:ext uri="{FF2B5EF4-FFF2-40B4-BE49-F238E27FC236}">
                      <a16:creationId xmlns:a16="http://schemas.microsoft.com/office/drawing/2014/main" id="{A10B67DE-9AC8-C0AF-B788-DAF0642796D3}"/>
                    </a:ext>
                  </a:extLst>
                </p:cNvPr>
                <p:cNvSpPr/>
                <p:nvPr/>
              </p:nvSpPr>
              <p:spPr>
                <a:xfrm>
                  <a:off x="7627381" y="7471365"/>
                  <a:ext cx="89066" cy="91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5710" extrusionOk="0">
                      <a:moveTo>
                        <a:pt x="0" y="1"/>
                      </a:moveTo>
                      <a:lnTo>
                        <a:pt x="0" y="5710"/>
                      </a:lnTo>
                      <a:lnTo>
                        <a:pt x="5551" y="5710"/>
                      </a:lnTo>
                      <a:lnTo>
                        <a:pt x="55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34" name="Google Shape;126;p18">
                  <a:extLst>
                    <a:ext uri="{FF2B5EF4-FFF2-40B4-BE49-F238E27FC236}">
                      <a16:creationId xmlns:a16="http://schemas.microsoft.com/office/drawing/2014/main" id="{66F0C833-6228-2C23-1815-A9486E0C3855}"/>
                    </a:ext>
                  </a:extLst>
                </p:cNvPr>
                <p:cNvSpPr/>
                <p:nvPr/>
              </p:nvSpPr>
              <p:spPr>
                <a:xfrm>
                  <a:off x="7615893" y="7562959"/>
                  <a:ext cx="112363" cy="25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3" h="1573" extrusionOk="0">
                      <a:moveTo>
                        <a:pt x="0" y="1"/>
                      </a:moveTo>
                      <a:lnTo>
                        <a:pt x="0" y="1572"/>
                      </a:lnTo>
                      <a:lnTo>
                        <a:pt x="7003" y="1572"/>
                      </a:lnTo>
                      <a:lnTo>
                        <a:pt x="7003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35" name="Google Shape;127;p18">
                  <a:extLst>
                    <a:ext uri="{FF2B5EF4-FFF2-40B4-BE49-F238E27FC236}">
                      <a16:creationId xmlns:a16="http://schemas.microsoft.com/office/drawing/2014/main" id="{84EE5FBC-2A65-95A6-F9CA-D164BCA727A4}"/>
                    </a:ext>
                  </a:extLst>
                </p:cNvPr>
                <p:cNvSpPr/>
                <p:nvPr/>
              </p:nvSpPr>
              <p:spPr>
                <a:xfrm>
                  <a:off x="7781851" y="7471365"/>
                  <a:ext cx="89066" cy="91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5710" extrusionOk="0">
                      <a:moveTo>
                        <a:pt x="1" y="1"/>
                      </a:moveTo>
                      <a:lnTo>
                        <a:pt x="1" y="5710"/>
                      </a:lnTo>
                      <a:lnTo>
                        <a:pt x="5551" y="5710"/>
                      </a:lnTo>
                      <a:lnTo>
                        <a:pt x="55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36" name="Google Shape;128;p18">
                  <a:extLst>
                    <a:ext uri="{FF2B5EF4-FFF2-40B4-BE49-F238E27FC236}">
                      <a16:creationId xmlns:a16="http://schemas.microsoft.com/office/drawing/2014/main" id="{A2EC1251-C26D-B957-B5FD-01A52B687EB1}"/>
                    </a:ext>
                  </a:extLst>
                </p:cNvPr>
                <p:cNvSpPr/>
                <p:nvPr/>
              </p:nvSpPr>
              <p:spPr>
                <a:xfrm>
                  <a:off x="7770363" y="7562959"/>
                  <a:ext cx="112042" cy="25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3" h="1573" extrusionOk="0">
                      <a:moveTo>
                        <a:pt x="0" y="1"/>
                      </a:moveTo>
                      <a:lnTo>
                        <a:pt x="0" y="1572"/>
                      </a:lnTo>
                      <a:lnTo>
                        <a:pt x="6983" y="1572"/>
                      </a:lnTo>
                      <a:lnTo>
                        <a:pt x="6983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37" name="Google Shape;129;p18">
                  <a:extLst>
                    <a:ext uri="{FF2B5EF4-FFF2-40B4-BE49-F238E27FC236}">
                      <a16:creationId xmlns:a16="http://schemas.microsoft.com/office/drawing/2014/main" id="{57C11281-F131-CEA1-BE97-D3FCFAB2FFC5}"/>
                    </a:ext>
                  </a:extLst>
                </p:cNvPr>
                <p:cNvSpPr/>
                <p:nvPr/>
              </p:nvSpPr>
              <p:spPr>
                <a:xfrm>
                  <a:off x="7936321" y="7471365"/>
                  <a:ext cx="89066" cy="91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5710" extrusionOk="0">
                      <a:moveTo>
                        <a:pt x="1" y="1"/>
                      </a:moveTo>
                      <a:lnTo>
                        <a:pt x="1" y="5710"/>
                      </a:lnTo>
                      <a:lnTo>
                        <a:pt x="5551" y="5710"/>
                      </a:lnTo>
                      <a:lnTo>
                        <a:pt x="55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38" name="Google Shape;130;p18">
                  <a:extLst>
                    <a:ext uri="{FF2B5EF4-FFF2-40B4-BE49-F238E27FC236}">
                      <a16:creationId xmlns:a16="http://schemas.microsoft.com/office/drawing/2014/main" id="{23701F79-3670-DB95-E959-CC295DF2CEE0}"/>
                    </a:ext>
                  </a:extLst>
                </p:cNvPr>
                <p:cNvSpPr/>
                <p:nvPr/>
              </p:nvSpPr>
              <p:spPr>
                <a:xfrm>
                  <a:off x="7924833" y="7562959"/>
                  <a:ext cx="112042" cy="25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3" h="1573" extrusionOk="0">
                      <a:moveTo>
                        <a:pt x="0" y="1"/>
                      </a:moveTo>
                      <a:lnTo>
                        <a:pt x="0" y="1572"/>
                      </a:lnTo>
                      <a:lnTo>
                        <a:pt x="6983" y="1572"/>
                      </a:lnTo>
                      <a:lnTo>
                        <a:pt x="6983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39" name="Google Shape;131;p18">
                  <a:extLst>
                    <a:ext uri="{FF2B5EF4-FFF2-40B4-BE49-F238E27FC236}">
                      <a16:creationId xmlns:a16="http://schemas.microsoft.com/office/drawing/2014/main" id="{9DE85C59-05E9-6D94-33F8-AC694DC7F0D3}"/>
                    </a:ext>
                  </a:extLst>
                </p:cNvPr>
                <p:cNvSpPr/>
                <p:nvPr/>
              </p:nvSpPr>
              <p:spPr>
                <a:xfrm>
                  <a:off x="8090791" y="7471365"/>
                  <a:ext cx="89066" cy="91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5710" extrusionOk="0">
                      <a:moveTo>
                        <a:pt x="1" y="1"/>
                      </a:moveTo>
                      <a:lnTo>
                        <a:pt x="1" y="5710"/>
                      </a:lnTo>
                      <a:lnTo>
                        <a:pt x="5551" y="5710"/>
                      </a:lnTo>
                      <a:lnTo>
                        <a:pt x="55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40" name="Google Shape;132;p18">
                  <a:extLst>
                    <a:ext uri="{FF2B5EF4-FFF2-40B4-BE49-F238E27FC236}">
                      <a16:creationId xmlns:a16="http://schemas.microsoft.com/office/drawing/2014/main" id="{65F8FC9B-6836-74D7-8474-72898D42CCC4}"/>
                    </a:ext>
                  </a:extLst>
                </p:cNvPr>
                <p:cNvSpPr/>
                <p:nvPr/>
              </p:nvSpPr>
              <p:spPr>
                <a:xfrm>
                  <a:off x="8079303" y="7563125"/>
                  <a:ext cx="112042" cy="25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3" h="1573" extrusionOk="0">
                      <a:moveTo>
                        <a:pt x="1" y="1"/>
                      </a:moveTo>
                      <a:lnTo>
                        <a:pt x="1" y="1572"/>
                      </a:lnTo>
                      <a:lnTo>
                        <a:pt x="6983" y="1572"/>
                      </a:lnTo>
                      <a:lnTo>
                        <a:pt x="6983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41" name="Google Shape;133;p18">
                  <a:extLst>
                    <a:ext uri="{FF2B5EF4-FFF2-40B4-BE49-F238E27FC236}">
                      <a16:creationId xmlns:a16="http://schemas.microsoft.com/office/drawing/2014/main" id="{EE85DC34-2C5F-8041-52EC-E37A5FF44A13}"/>
                    </a:ext>
                  </a:extLst>
                </p:cNvPr>
                <p:cNvSpPr/>
                <p:nvPr/>
              </p:nvSpPr>
              <p:spPr>
                <a:xfrm>
                  <a:off x="7627381" y="7633183"/>
                  <a:ext cx="89066" cy="91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5730" extrusionOk="0">
                      <a:moveTo>
                        <a:pt x="0" y="0"/>
                      </a:moveTo>
                      <a:lnTo>
                        <a:pt x="0" y="5729"/>
                      </a:lnTo>
                      <a:lnTo>
                        <a:pt x="5551" y="5729"/>
                      </a:lnTo>
                      <a:lnTo>
                        <a:pt x="555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42" name="Google Shape;134;p18">
                  <a:extLst>
                    <a:ext uri="{FF2B5EF4-FFF2-40B4-BE49-F238E27FC236}">
                      <a16:creationId xmlns:a16="http://schemas.microsoft.com/office/drawing/2014/main" id="{69E75EEB-FDCD-3502-8340-11D94493CAE3}"/>
                    </a:ext>
                  </a:extLst>
                </p:cNvPr>
                <p:cNvSpPr/>
                <p:nvPr/>
              </p:nvSpPr>
              <p:spPr>
                <a:xfrm>
                  <a:off x="7615893" y="7725098"/>
                  <a:ext cx="112363" cy="24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3" h="1553" extrusionOk="0">
                      <a:moveTo>
                        <a:pt x="0" y="0"/>
                      </a:moveTo>
                      <a:lnTo>
                        <a:pt x="0" y="1552"/>
                      </a:lnTo>
                      <a:lnTo>
                        <a:pt x="7003" y="1552"/>
                      </a:lnTo>
                      <a:lnTo>
                        <a:pt x="70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43" name="Google Shape;135;p18">
                  <a:extLst>
                    <a:ext uri="{FF2B5EF4-FFF2-40B4-BE49-F238E27FC236}">
                      <a16:creationId xmlns:a16="http://schemas.microsoft.com/office/drawing/2014/main" id="{74B308F4-8BA3-DD2C-577C-90487389DC7A}"/>
                    </a:ext>
                  </a:extLst>
                </p:cNvPr>
                <p:cNvSpPr/>
                <p:nvPr/>
              </p:nvSpPr>
              <p:spPr>
                <a:xfrm>
                  <a:off x="7781851" y="7633183"/>
                  <a:ext cx="89066" cy="91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5730" extrusionOk="0">
                      <a:moveTo>
                        <a:pt x="1" y="0"/>
                      </a:moveTo>
                      <a:lnTo>
                        <a:pt x="1" y="5729"/>
                      </a:lnTo>
                      <a:lnTo>
                        <a:pt x="5551" y="5729"/>
                      </a:lnTo>
                      <a:lnTo>
                        <a:pt x="555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44" name="Google Shape;136;p18">
                  <a:extLst>
                    <a:ext uri="{FF2B5EF4-FFF2-40B4-BE49-F238E27FC236}">
                      <a16:creationId xmlns:a16="http://schemas.microsoft.com/office/drawing/2014/main" id="{7D73DCB8-78AC-586F-5A1F-55E76901B8C3}"/>
                    </a:ext>
                  </a:extLst>
                </p:cNvPr>
                <p:cNvSpPr/>
                <p:nvPr/>
              </p:nvSpPr>
              <p:spPr>
                <a:xfrm>
                  <a:off x="7770363" y="7725098"/>
                  <a:ext cx="112042" cy="24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3" h="1553" extrusionOk="0">
                      <a:moveTo>
                        <a:pt x="0" y="0"/>
                      </a:moveTo>
                      <a:lnTo>
                        <a:pt x="0" y="1552"/>
                      </a:lnTo>
                      <a:lnTo>
                        <a:pt x="6983" y="1552"/>
                      </a:lnTo>
                      <a:lnTo>
                        <a:pt x="698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45" name="Google Shape;137;p18">
                  <a:extLst>
                    <a:ext uri="{FF2B5EF4-FFF2-40B4-BE49-F238E27FC236}">
                      <a16:creationId xmlns:a16="http://schemas.microsoft.com/office/drawing/2014/main" id="{96331AE8-C0B7-7B16-BA31-7FF2BAF99283}"/>
                    </a:ext>
                  </a:extLst>
                </p:cNvPr>
                <p:cNvSpPr/>
                <p:nvPr/>
              </p:nvSpPr>
              <p:spPr>
                <a:xfrm>
                  <a:off x="7936321" y="7633183"/>
                  <a:ext cx="89066" cy="91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5730" extrusionOk="0">
                      <a:moveTo>
                        <a:pt x="1" y="0"/>
                      </a:moveTo>
                      <a:lnTo>
                        <a:pt x="1" y="5729"/>
                      </a:lnTo>
                      <a:lnTo>
                        <a:pt x="5551" y="5729"/>
                      </a:lnTo>
                      <a:lnTo>
                        <a:pt x="555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46" name="Google Shape;138;p18">
                  <a:extLst>
                    <a:ext uri="{FF2B5EF4-FFF2-40B4-BE49-F238E27FC236}">
                      <a16:creationId xmlns:a16="http://schemas.microsoft.com/office/drawing/2014/main" id="{C05F443F-5B38-D304-8581-B4795AFF7558}"/>
                    </a:ext>
                  </a:extLst>
                </p:cNvPr>
                <p:cNvSpPr/>
                <p:nvPr/>
              </p:nvSpPr>
              <p:spPr>
                <a:xfrm>
                  <a:off x="7924833" y="7725098"/>
                  <a:ext cx="112042" cy="24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3" h="1553" extrusionOk="0">
                      <a:moveTo>
                        <a:pt x="0" y="0"/>
                      </a:moveTo>
                      <a:lnTo>
                        <a:pt x="0" y="1552"/>
                      </a:lnTo>
                      <a:lnTo>
                        <a:pt x="6983" y="1552"/>
                      </a:lnTo>
                      <a:lnTo>
                        <a:pt x="698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47" name="Google Shape;139;p18">
                  <a:extLst>
                    <a:ext uri="{FF2B5EF4-FFF2-40B4-BE49-F238E27FC236}">
                      <a16:creationId xmlns:a16="http://schemas.microsoft.com/office/drawing/2014/main" id="{DB783CF7-A46D-9874-C3B4-299465856B96}"/>
                    </a:ext>
                  </a:extLst>
                </p:cNvPr>
                <p:cNvSpPr/>
                <p:nvPr/>
              </p:nvSpPr>
              <p:spPr>
                <a:xfrm>
                  <a:off x="8090791" y="7633183"/>
                  <a:ext cx="89066" cy="91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5730" extrusionOk="0">
                      <a:moveTo>
                        <a:pt x="1" y="0"/>
                      </a:moveTo>
                      <a:lnTo>
                        <a:pt x="1" y="5729"/>
                      </a:lnTo>
                      <a:lnTo>
                        <a:pt x="5551" y="5729"/>
                      </a:lnTo>
                      <a:lnTo>
                        <a:pt x="555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48" name="Google Shape;140;p18">
                  <a:extLst>
                    <a:ext uri="{FF2B5EF4-FFF2-40B4-BE49-F238E27FC236}">
                      <a16:creationId xmlns:a16="http://schemas.microsoft.com/office/drawing/2014/main" id="{82F2D79A-D37F-BB91-2A55-E7F4EF00735E}"/>
                    </a:ext>
                  </a:extLst>
                </p:cNvPr>
                <p:cNvSpPr/>
                <p:nvPr/>
              </p:nvSpPr>
              <p:spPr>
                <a:xfrm>
                  <a:off x="8079303" y="7725098"/>
                  <a:ext cx="112042" cy="24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3" h="1553" extrusionOk="0">
                      <a:moveTo>
                        <a:pt x="1" y="0"/>
                      </a:moveTo>
                      <a:lnTo>
                        <a:pt x="1" y="1552"/>
                      </a:lnTo>
                      <a:lnTo>
                        <a:pt x="6983" y="1552"/>
                      </a:lnTo>
                      <a:lnTo>
                        <a:pt x="698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49" name="Google Shape;141;p18">
                  <a:extLst>
                    <a:ext uri="{FF2B5EF4-FFF2-40B4-BE49-F238E27FC236}">
                      <a16:creationId xmlns:a16="http://schemas.microsoft.com/office/drawing/2014/main" id="{7482245D-6CD0-C7A4-981E-E58284D9CD88}"/>
                    </a:ext>
                  </a:extLst>
                </p:cNvPr>
                <p:cNvSpPr/>
                <p:nvPr/>
              </p:nvSpPr>
              <p:spPr>
                <a:xfrm>
                  <a:off x="7627381" y="7795306"/>
                  <a:ext cx="89066" cy="91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5711" extrusionOk="0">
                      <a:moveTo>
                        <a:pt x="0" y="1"/>
                      </a:moveTo>
                      <a:lnTo>
                        <a:pt x="0" y="5710"/>
                      </a:lnTo>
                      <a:lnTo>
                        <a:pt x="5551" y="5710"/>
                      </a:lnTo>
                      <a:lnTo>
                        <a:pt x="55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50" name="Google Shape;142;p18">
                  <a:extLst>
                    <a:ext uri="{FF2B5EF4-FFF2-40B4-BE49-F238E27FC236}">
                      <a16:creationId xmlns:a16="http://schemas.microsoft.com/office/drawing/2014/main" id="{0F916219-A8D6-7FB0-5177-9214AC173069}"/>
                    </a:ext>
                  </a:extLst>
                </p:cNvPr>
                <p:cNvSpPr/>
                <p:nvPr/>
              </p:nvSpPr>
              <p:spPr>
                <a:xfrm>
                  <a:off x="7615893" y="7886917"/>
                  <a:ext cx="112363" cy="25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3" h="1572" extrusionOk="0">
                      <a:moveTo>
                        <a:pt x="0" y="0"/>
                      </a:moveTo>
                      <a:lnTo>
                        <a:pt x="0" y="1572"/>
                      </a:lnTo>
                      <a:lnTo>
                        <a:pt x="7003" y="1572"/>
                      </a:lnTo>
                      <a:lnTo>
                        <a:pt x="70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51" name="Google Shape;143;p18">
                  <a:extLst>
                    <a:ext uri="{FF2B5EF4-FFF2-40B4-BE49-F238E27FC236}">
                      <a16:creationId xmlns:a16="http://schemas.microsoft.com/office/drawing/2014/main" id="{B44B6530-2C0D-4BB6-A407-1129861D55E4}"/>
                    </a:ext>
                  </a:extLst>
                </p:cNvPr>
                <p:cNvSpPr/>
                <p:nvPr/>
              </p:nvSpPr>
              <p:spPr>
                <a:xfrm>
                  <a:off x="7781851" y="7795306"/>
                  <a:ext cx="89066" cy="91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5711" extrusionOk="0">
                      <a:moveTo>
                        <a:pt x="1" y="1"/>
                      </a:moveTo>
                      <a:lnTo>
                        <a:pt x="1" y="5710"/>
                      </a:lnTo>
                      <a:lnTo>
                        <a:pt x="5551" y="5710"/>
                      </a:lnTo>
                      <a:lnTo>
                        <a:pt x="55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52" name="Google Shape;144;p18">
                  <a:extLst>
                    <a:ext uri="{FF2B5EF4-FFF2-40B4-BE49-F238E27FC236}">
                      <a16:creationId xmlns:a16="http://schemas.microsoft.com/office/drawing/2014/main" id="{E00B0259-F947-743E-EE27-56A497F45530}"/>
                    </a:ext>
                  </a:extLst>
                </p:cNvPr>
                <p:cNvSpPr/>
                <p:nvPr/>
              </p:nvSpPr>
              <p:spPr>
                <a:xfrm>
                  <a:off x="7770363" y="7886917"/>
                  <a:ext cx="112042" cy="25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3" h="1572" extrusionOk="0">
                      <a:moveTo>
                        <a:pt x="0" y="0"/>
                      </a:moveTo>
                      <a:lnTo>
                        <a:pt x="0" y="1572"/>
                      </a:lnTo>
                      <a:lnTo>
                        <a:pt x="6983" y="1572"/>
                      </a:lnTo>
                      <a:lnTo>
                        <a:pt x="698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53" name="Google Shape;145;p18">
                  <a:extLst>
                    <a:ext uri="{FF2B5EF4-FFF2-40B4-BE49-F238E27FC236}">
                      <a16:creationId xmlns:a16="http://schemas.microsoft.com/office/drawing/2014/main" id="{F78C4316-3927-4F62-ECB4-B17DBDCD2CEB}"/>
                    </a:ext>
                  </a:extLst>
                </p:cNvPr>
                <p:cNvSpPr/>
                <p:nvPr/>
              </p:nvSpPr>
              <p:spPr>
                <a:xfrm>
                  <a:off x="7936321" y="7795306"/>
                  <a:ext cx="89066" cy="91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5711" extrusionOk="0">
                      <a:moveTo>
                        <a:pt x="1" y="1"/>
                      </a:moveTo>
                      <a:lnTo>
                        <a:pt x="1" y="5710"/>
                      </a:lnTo>
                      <a:lnTo>
                        <a:pt x="5551" y="5710"/>
                      </a:lnTo>
                      <a:lnTo>
                        <a:pt x="55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54" name="Google Shape;146;p18">
                  <a:extLst>
                    <a:ext uri="{FF2B5EF4-FFF2-40B4-BE49-F238E27FC236}">
                      <a16:creationId xmlns:a16="http://schemas.microsoft.com/office/drawing/2014/main" id="{8B2BD5DD-95E5-F47B-C3FD-2549E2BC0E4B}"/>
                    </a:ext>
                  </a:extLst>
                </p:cNvPr>
                <p:cNvSpPr/>
                <p:nvPr/>
              </p:nvSpPr>
              <p:spPr>
                <a:xfrm>
                  <a:off x="7924833" y="7886917"/>
                  <a:ext cx="112042" cy="25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3" h="1572" extrusionOk="0">
                      <a:moveTo>
                        <a:pt x="0" y="0"/>
                      </a:moveTo>
                      <a:lnTo>
                        <a:pt x="0" y="1572"/>
                      </a:lnTo>
                      <a:lnTo>
                        <a:pt x="6983" y="1572"/>
                      </a:lnTo>
                      <a:lnTo>
                        <a:pt x="698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55" name="Google Shape;147;p18">
                  <a:extLst>
                    <a:ext uri="{FF2B5EF4-FFF2-40B4-BE49-F238E27FC236}">
                      <a16:creationId xmlns:a16="http://schemas.microsoft.com/office/drawing/2014/main" id="{1DA8EFD4-6A4A-8043-09D2-DDE0F21062F0}"/>
                    </a:ext>
                  </a:extLst>
                </p:cNvPr>
                <p:cNvSpPr/>
                <p:nvPr/>
              </p:nvSpPr>
              <p:spPr>
                <a:xfrm>
                  <a:off x="8090791" y="7795306"/>
                  <a:ext cx="89066" cy="91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5711" extrusionOk="0">
                      <a:moveTo>
                        <a:pt x="1" y="1"/>
                      </a:moveTo>
                      <a:lnTo>
                        <a:pt x="1" y="5710"/>
                      </a:lnTo>
                      <a:lnTo>
                        <a:pt x="5551" y="5710"/>
                      </a:lnTo>
                      <a:lnTo>
                        <a:pt x="55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56" name="Google Shape;148;p18">
                  <a:extLst>
                    <a:ext uri="{FF2B5EF4-FFF2-40B4-BE49-F238E27FC236}">
                      <a16:creationId xmlns:a16="http://schemas.microsoft.com/office/drawing/2014/main" id="{0AE020C9-1203-4382-7167-1CF75B9B0B5E}"/>
                    </a:ext>
                  </a:extLst>
                </p:cNvPr>
                <p:cNvSpPr/>
                <p:nvPr/>
              </p:nvSpPr>
              <p:spPr>
                <a:xfrm>
                  <a:off x="8079303" y="7886917"/>
                  <a:ext cx="112042" cy="25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3" h="1572" extrusionOk="0">
                      <a:moveTo>
                        <a:pt x="1" y="0"/>
                      </a:moveTo>
                      <a:lnTo>
                        <a:pt x="1" y="1572"/>
                      </a:lnTo>
                      <a:lnTo>
                        <a:pt x="6983" y="1572"/>
                      </a:lnTo>
                      <a:lnTo>
                        <a:pt x="698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</p:grp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2261372" y="517088"/>
            <a:ext cx="4621255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effectLst/>
                <a:latin typeface="SF Pro Display" panose="00000500000000000000" pitchFamily="50" charset="0"/>
                <a:ea typeface="SF Pro Display" panose="00000500000000000000" pitchFamily="50" charset="0"/>
                <a:cs typeface="Times New Roman" panose="02020603050405020304" pitchFamily="18" charset="0"/>
              </a:rPr>
              <a:t>CLASSIFICATION OF OFFENCES</a:t>
            </a:r>
            <a:endParaRPr lang="en-US" sz="3200" b="1" dirty="0">
              <a:latin typeface="SF Pro Display" panose="00000500000000000000" pitchFamily="50" charset="0"/>
              <a:ea typeface="SF Pro Display" panose="00000500000000000000" pitchFamily="50" charset="0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651450" y="1258339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Number 1</a:t>
            </a:r>
            <a:endParaRPr sz="22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651450" y="1716336"/>
            <a:ext cx="1776145" cy="1443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800"/>
              </a:spcAft>
            </a:pPr>
            <a:r>
              <a:rPr lang="en-US" kern="100" dirty="0">
                <a:effectLst/>
                <a:latin typeface="SF Pro Display" panose="00000500000000000000" pitchFamily="50" charset="0"/>
                <a:ea typeface="SF Pro Display" panose="00000500000000000000" pitchFamily="50" charset="0"/>
                <a:cs typeface="Times New Roman" panose="02020603050405020304" pitchFamily="18" charset="0"/>
              </a:rPr>
              <a:t>The motive may not be criminal, but once the intention is criminal then the offender becomes liable.</a:t>
            </a:r>
          </a:p>
        </p:txBody>
      </p:sp>
      <p:sp>
        <p:nvSpPr>
          <p:cNvPr id="81" name="Google Shape;81;p18"/>
          <p:cNvSpPr txBox="1"/>
          <p:nvPr/>
        </p:nvSpPr>
        <p:spPr>
          <a:xfrm>
            <a:off x="655175" y="3059182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Number 2</a:t>
            </a:r>
            <a:endParaRPr sz="22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653100" y="3523340"/>
            <a:ext cx="1897350" cy="1008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SF Pro Display" panose="00000500000000000000" pitchFamily="50" charset="0"/>
                <a:ea typeface="SF Pro Display" panose="00000500000000000000" pitchFamily="50" charset="0"/>
                <a:cs typeface="Times New Roman" panose="02020603050405020304" pitchFamily="18" charset="0"/>
              </a:rPr>
              <a:t>Motive is the reason behind an action. Intention is the goal set out to be achieved.</a:t>
            </a:r>
            <a:endParaRPr sz="1050" dirty="0">
              <a:solidFill>
                <a:schemeClr val="dk1"/>
              </a:solidFill>
              <a:latin typeface="SF Pro Display" panose="00000500000000000000" pitchFamily="50" charset="0"/>
              <a:ea typeface="SF Pro Display" panose="00000500000000000000" pitchFamily="50" charset="0"/>
              <a:cs typeface="Roboto"/>
              <a:sym typeface="Roboto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6593550" y="2493927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Number 4</a:t>
            </a:r>
            <a:endParaRPr sz="22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6024880" y="2958074"/>
            <a:ext cx="2844800" cy="196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effectLst/>
                <a:latin typeface="SF Pro Display" panose="00000500000000000000" pitchFamily="50" charset="0"/>
                <a:ea typeface="SF Pro Display" panose="00000500000000000000" pitchFamily="50" charset="0"/>
                <a:cs typeface="Times New Roman" panose="02020603050405020304" pitchFamily="18" charset="0"/>
              </a:rPr>
              <a:t>The intention of an accused = Motive (Reason behind the action). The actual intention of the accused = outcome purpose (What the action seeks to achieve or CAN achieve). Intention is proved after the </a:t>
            </a:r>
            <a:r>
              <a:rPr lang="en-US" i="1" kern="100" dirty="0">
                <a:effectLst/>
                <a:latin typeface="SF Pro Display" panose="00000500000000000000" pitchFamily="50" charset="0"/>
                <a:ea typeface="SF Pro Display" panose="00000500000000000000" pitchFamily="50" charset="0"/>
                <a:cs typeface="Times New Roman" panose="02020603050405020304" pitchFamily="18" charset="0"/>
              </a:rPr>
              <a:t>actus </a:t>
            </a:r>
            <a:r>
              <a:rPr lang="en-US" kern="100" dirty="0">
                <a:effectLst/>
                <a:latin typeface="SF Pro Display" panose="00000500000000000000" pitchFamily="50" charset="0"/>
                <a:ea typeface="SF Pro Display" panose="00000500000000000000" pitchFamily="50" charset="0"/>
                <a:cs typeface="Times New Roman" panose="02020603050405020304" pitchFamily="18" charset="0"/>
              </a:rPr>
              <a:t>has taken place.</a:t>
            </a:r>
          </a:p>
        </p:txBody>
      </p:sp>
      <p:sp>
        <p:nvSpPr>
          <p:cNvPr id="87" name="Google Shape;87;p18"/>
          <p:cNvSpPr txBox="1"/>
          <p:nvPr/>
        </p:nvSpPr>
        <p:spPr>
          <a:xfrm>
            <a:off x="6593550" y="1418024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Number 3</a:t>
            </a:r>
            <a:endParaRPr sz="22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6806759" y="1894331"/>
            <a:ext cx="1713246" cy="695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spcAft>
                <a:spcPts val="800"/>
              </a:spcAft>
            </a:pPr>
            <a:r>
              <a:rPr lang="en-US" sz="1800" kern="100" dirty="0">
                <a:effectLst/>
                <a:latin typeface="SF Pro Display" panose="00000500000000000000" pitchFamily="50" charset="0"/>
                <a:ea typeface="SF Pro Display" panose="00000500000000000000" pitchFamily="50" charset="0"/>
                <a:cs typeface="Times New Roman" panose="02020603050405020304" pitchFamily="18" charset="0"/>
              </a:rPr>
              <a:t>The law is blind to emotions.</a:t>
            </a:r>
          </a:p>
        </p:txBody>
      </p:sp>
      <p:cxnSp>
        <p:nvCxnSpPr>
          <p:cNvPr id="89" name="Google Shape;89;p18"/>
          <p:cNvCxnSpPr/>
          <p:nvPr/>
        </p:nvCxnSpPr>
        <p:spPr>
          <a:xfrm>
            <a:off x="658050" y="1757755"/>
            <a:ext cx="17931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8"/>
          <p:cNvCxnSpPr/>
          <p:nvPr/>
        </p:nvCxnSpPr>
        <p:spPr>
          <a:xfrm>
            <a:off x="659700" y="3556733"/>
            <a:ext cx="17931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8"/>
          <p:cNvCxnSpPr/>
          <p:nvPr/>
        </p:nvCxnSpPr>
        <p:spPr>
          <a:xfrm>
            <a:off x="6687475" y="1932391"/>
            <a:ext cx="17931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" name="Google Shape;92;p18"/>
          <p:cNvCxnSpPr/>
          <p:nvPr/>
        </p:nvCxnSpPr>
        <p:spPr>
          <a:xfrm>
            <a:off x="6687475" y="3004866"/>
            <a:ext cx="17931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961801A-9463-8E6A-FE33-B72417112D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3647246"/>
              </p:ext>
            </p:extLst>
          </p:nvPr>
        </p:nvGraphicFramePr>
        <p:xfrm>
          <a:off x="2263145" y="1082769"/>
          <a:ext cx="4207550" cy="2971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4C667-D812-7600-59C2-F3331D254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8C6B7E-6EF5-0999-B222-991504C38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41" y="0"/>
            <a:ext cx="92183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3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71E3D-529E-04DE-BD72-EBDF9581D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5FCACC-AB0D-C826-987B-8E7F67A4C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5895"/>
            <a:ext cx="8950711" cy="56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3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5FDA-8A35-BE3C-00F0-8E10F82F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5F4D6-BC6A-CACF-6C17-B7637486C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180"/>
            <a:ext cx="9144000" cy="479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4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5"/>
          <p:cNvSpPr/>
          <p:nvPr/>
        </p:nvSpPr>
        <p:spPr>
          <a:xfrm>
            <a:off x="3701975" y="1133988"/>
            <a:ext cx="80600" cy="96000"/>
          </a:xfrm>
          <a:custGeom>
            <a:avLst/>
            <a:gdLst/>
            <a:ahLst/>
            <a:cxnLst/>
            <a:rect l="l" t="t" r="r" b="b"/>
            <a:pathLst>
              <a:path w="3224" h="3840" extrusionOk="0">
                <a:moveTo>
                  <a:pt x="1" y="1"/>
                </a:moveTo>
                <a:lnTo>
                  <a:pt x="1" y="438"/>
                </a:lnTo>
                <a:lnTo>
                  <a:pt x="1354" y="438"/>
                </a:lnTo>
                <a:lnTo>
                  <a:pt x="1354" y="3840"/>
                </a:lnTo>
                <a:lnTo>
                  <a:pt x="1871" y="3840"/>
                </a:lnTo>
                <a:lnTo>
                  <a:pt x="1871" y="438"/>
                </a:lnTo>
                <a:lnTo>
                  <a:pt x="3224" y="438"/>
                </a:lnTo>
                <a:lnTo>
                  <a:pt x="32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5"/>
          <p:cNvSpPr/>
          <p:nvPr/>
        </p:nvSpPr>
        <p:spPr>
          <a:xfrm>
            <a:off x="3795475" y="1133988"/>
            <a:ext cx="12950" cy="96000"/>
          </a:xfrm>
          <a:custGeom>
            <a:avLst/>
            <a:gdLst/>
            <a:ahLst/>
            <a:cxnLst/>
            <a:rect l="l" t="t" r="r" b="b"/>
            <a:pathLst>
              <a:path w="518" h="3840" extrusionOk="0">
                <a:moveTo>
                  <a:pt x="1" y="1"/>
                </a:moveTo>
                <a:lnTo>
                  <a:pt x="1" y="3840"/>
                </a:lnTo>
                <a:lnTo>
                  <a:pt x="518" y="3840"/>
                </a:lnTo>
                <a:lnTo>
                  <a:pt x="5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5"/>
          <p:cNvSpPr/>
          <p:nvPr/>
        </p:nvSpPr>
        <p:spPr>
          <a:xfrm>
            <a:off x="3820850" y="1133988"/>
            <a:ext cx="80575" cy="96000"/>
          </a:xfrm>
          <a:custGeom>
            <a:avLst/>
            <a:gdLst/>
            <a:ahLst/>
            <a:cxnLst/>
            <a:rect l="l" t="t" r="r" b="b"/>
            <a:pathLst>
              <a:path w="3223" h="3840" extrusionOk="0">
                <a:moveTo>
                  <a:pt x="0" y="1"/>
                </a:moveTo>
                <a:lnTo>
                  <a:pt x="0" y="438"/>
                </a:lnTo>
                <a:lnTo>
                  <a:pt x="1353" y="438"/>
                </a:lnTo>
                <a:lnTo>
                  <a:pt x="1353" y="3840"/>
                </a:lnTo>
                <a:lnTo>
                  <a:pt x="1870" y="3840"/>
                </a:lnTo>
                <a:lnTo>
                  <a:pt x="1870" y="438"/>
                </a:lnTo>
                <a:lnTo>
                  <a:pt x="3223" y="438"/>
                </a:lnTo>
                <a:lnTo>
                  <a:pt x="32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5"/>
          <p:cNvSpPr/>
          <p:nvPr/>
        </p:nvSpPr>
        <p:spPr>
          <a:xfrm>
            <a:off x="3913850" y="1133988"/>
            <a:ext cx="59700" cy="96000"/>
          </a:xfrm>
          <a:custGeom>
            <a:avLst/>
            <a:gdLst/>
            <a:ahLst/>
            <a:cxnLst/>
            <a:rect l="l" t="t" r="r" b="b"/>
            <a:pathLst>
              <a:path w="2388" h="3840" extrusionOk="0">
                <a:moveTo>
                  <a:pt x="0" y="1"/>
                </a:moveTo>
                <a:lnTo>
                  <a:pt x="0" y="3840"/>
                </a:lnTo>
                <a:lnTo>
                  <a:pt x="2387" y="3840"/>
                </a:lnTo>
                <a:lnTo>
                  <a:pt x="2387" y="3402"/>
                </a:lnTo>
                <a:lnTo>
                  <a:pt x="517" y="3402"/>
                </a:lnTo>
                <a:lnTo>
                  <a:pt x="5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5"/>
          <p:cNvSpPr/>
          <p:nvPr/>
        </p:nvSpPr>
        <p:spPr>
          <a:xfrm>
            <a:off x="3986950" y="1133988"/>
            <a:ext cx="61700" cy="96000"/>
          </a:xfrm>
          <a:custGeom>
            <a:avLst/>
            <a:gdLst/>
            <a:ahLst/>
            <a:cxnLst/>
            <a:rect l="l" t="t" r="r" b="b"/>
            <a:pathLst>
              <a:path w="2468" h="3840" extrusionOk="0">
                <a:moveTo>
                  <a:pt x="0" y="1"/>
                </a:moveTo>
                <a:lnTo>
                  <a:pt x="0" y="3840"/>
                </a:lnTo>
                <a:lnTo>
                  <a:pt x="2467" y="3840"/>
                </a:lnTo>
                <a:lnTo>
                  <a:pt x="2467" y="3402"/>
                </a:lnTo>
                <a:lnTo>
                  <a:pt x="518" y="3402"/>
                </a:lnTo>
                <a:lnTo>
                  <a:pt x="518" y="2010"/>
                </a:lnTo>
                <a:lnTo>
                  <a:pt x="2348" y="2010"/>
                </a:lnTo>
                <a:lnTo>
                  <a:pt x="2348" y="1572"/>
                </a:lnTo>
                <a:lnTo>
                  <a:pt x="518" y="1572"/>
                </a:lnTo>
                <a:lnTo>
                  <a:pt x="518" y="438"/>
                </a:lnTo>
                <a:lnTo>
                  <a:pt x="2427" y="438"/>
                </a:lnTo>
                <a:lnTo>
                  <a:pt x="242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5"/>
          <p:cNvSpPr/>
          <p:nvPr/>
        </p:nvSpPr>
        <p:spPr>
          <a:xfrm>
            <a:off x="4113275" y="1133988"/>
            <a:ext cx="56700" cy="96000"/>
          </a:xfrm>
          <a:custGeom>
            <a:avLst/>
            <a:gdLst/>
            <a:ahLst/>
            <a:cxnLst/>
            <a:rect l="l" t="t" r="r" b="b"/>
            <a:pathLst>
              <a:path w="2268" h="3840" extrusionOk="0">
                <a:moveTo>
                  <a:pt x="915" y="1"/>
                </a:moveTo>
                <a:lnTo>
                  <a:pt x="0" y="199"/>
                </a:lnTo>
                <a:lnTo>
                  <a:pt x="0" y="657"/>
                </a:lnTo>
                <a:lnTo>
                  <a:pt x="915" y="478"/>
                </a:lnTo>
                <a:lnTo>
                  <a:pt x="915" y="3402"/>
                </a:lnTo>
                <a:lnTo>
                  <a:pt x="80" y="3402"/>
                </a:lnTo>
                <a:lnTo>
                  <a:pt x="80" y="3840"/>
                </a:lnTo>
                <a:lnTo>
                  <a:pt x="2268" y="3840"/>
                </a:lnTo>
                <a:lnTo>
                  <a:pt x="2268" y="3402"/>
                </a:lnTo>
                <a:lnTo>
                  <a:pt x="1432" y="3402"/>
                </a:lnTo>
                <a:lnTo>
                  <a:pt x="14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5"/>
          <p:cNvSpPr txBox="1">
            <a:spLocks noGrp="1"/>
          </p:cNvSpPr>
          <p:nvPr>
            <p:ph type="title"/>
          </p:nvPr>
        </p:nvSpPr>
        <p:spPr>
          <a:xfrm>
            <a:off x="2857488" y="536650"/>
            <a:ext cx="5430893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ctr">
              <a:lnSpc>
                <a:spcPct val="107000"/>
              </a:lnSpc>
              <a:buNone/>
            </a:pPr>
            <a:r>
              <a:rPr lang="en-US" sz="2800" kern="100" dirty="0">
                <a:effectLst/>
                <a:latin typeface="SF Pro Display" panose="00000500000000000000" pitchFamily="50" charset="0"/>
                <a:ea typeface="SF Pro Display" panose="00000500000000000000" pitchFamily="50" charset="0"/>
                <a:cs typeface="Times New Roman" panose="02020603050405020304" pitchFamily="18" charset="0"/>
              </a:rPr>
              <a:t>The possible legal implication for the various classification:</a:t>
            </a:r>
          </a:p>
        </p:txBody>
      </p:sp>
      <p:sp>
        <p:nvSpPr>
          <p:cNvPr id="390" name="Google Shape;390;p25"/>
          <p:cNvSpPr txBox="1"/>
          <p:nvPr/>
        </p:nvSpPr>
        <p:spPr>
          <a:xfrm>
            <a:off x="1533378" y="3627621"/>
            <a:ext cx="6755004" cy="946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effectLst/>
                <a:latin typeface="SF Pro Display" panose="00000500000000000000" pitchFamily="50" charset="0"/>
                <a:ea typeface="SF Pro Display" panose="00000500000000000000" pitchFamily="50" charset="0"/>
                <a:cs typeface="Times New Roman" panose="02020603050405020304" pitchFamily="18" charset="0"/>
              </a:rPr>
              <a:t>Arrest for misdemeanor and simple offences, private citizens may not be able to arrest without warranty of arrest, but in a case of felony private citizens can arrest without warrant of arrest.</a:t>
            </a:r>
          </a:p>
        </p:txBody>
      </p:sp>
      <p:sp>
        <p:nvSpPr>
          <p:cNvPr id="391" name="Google Shape;391;p25"/>
          <p:cNvSpPr txBox="1"/>
          <p:nvPr/>
        </p:nvSpPr>
        <p:spPr>
          <a:xfrm>
            <a:off x="1399735" y="2815961"/>
            <a:ext cx="6846709" cy="712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dirty="0">
                <a:effectLst/>
                <a:latin typeface="SF Pro Display" panose="00000500000000000000" pitchFamily="50" charset="0"/>
                <a:ea typeface="SF Pro Display" panose="00000500000000000000" pitchFamily="50" charset="0"/>
                <a:cs typeface="Times New Roman" panose="02020603050405020304" pitchFamily="18" charset="0"/>
              </a:rPr>
              <a:t>Some of offences are not triable in magistrate based on their grievous nature. E.g. Armed robbery, murder.</a:t>
            </a:r>
          </a:p>
        </p:txBody>
      </p:sp>
      <p:sp>
        <p:nvSpPr>
          <p:cNvPr id="392" name="Google Shape;392;p25"/>
          <p:cNvSpPr txBox="1"/>
          <p:nvPr/>
        </p:nvSpPr>
        <p:spPr>
          <a:xfrm>
            <a:off x="1345523" y="1783737"/>
            <a:ext cx="7336466" cy="75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Aft>
                <a:spcPts val="800"/>
              </a:spcAft>
            </a:pPr>
            <a:r>
              <a:rPr lang="en-US" sz="2000" b="1" kern="100" dirty="0">
                <a:effectLst/>
                <a:latin typeface="SF Pro Display" panose="00000500000000000000" pitchFamily="50" charset="0"/>
                <a:ea typeface="SF Pro Display" panose="00000500000000000000" pitchFamily="50" charset="0"/>
                <a:cs typeface="Times New Roman" panose="02020603050405020304" pitchFamily="18" charset="0"/>
              </a:rPr>
              <a:t>If a person commits a misdemeanor or simple offence, he can get a liberal bail condition than when he commits a felony. Bail can be with liberal condition. Bail can be with strict condition.</a:t>
            </a:r>
          </a:p>
        </p:txBody>
      </p:sp>
      <p:sp>
        <p:nvSpPr>
          <p:cNvPr id="393" name="Google Shape;393;p25"/>
          <p:cNvSpPr/>
          <p:nvPr/>
        </p:nvSpPr>
        <p:spPr>
          <a:xfrm>
            <a:off x="378598" y="3942057"/>
            <a:ext cx="883512" cy="318040"/>
          </a:xfrm>
          <a:custGeom>
            <a:avLst/>
            <a:gdLst/>
            <a:ahLst/>
            <a:cxnLst/>
            <a:rect l="l" t="t" r="r" b="b"/>
            <a:pathLst>
              <a:path w="65409" h="26160" extrusionOk="0">
                <a:moveTo>
                  <a:pt x="13090" y="0"/>
                </a:moveTo>
                <a:cubicBezTo>
                  <a:pt x="5869" y="0"/>
                  <a:pt x="1" y="5849"/>
                  <a:pt x="1" y="13070"/>
                </a:cubicBezTo>
                <a:cubicBezTo>
                  <a:pt x="1" y="20291"/>
                  <a:pt x="5869" y="26159"/>
                  <a:pt x="13090" y="26159"/>
                </a:cubicBezTo>
                <a:lnTo>
                  <a:pt x="52339" y="26159"/>
                </a:lnTo>
                <a:cubicBezTo>
                  <a:pt x="59560" y="26159"/>
                  <a:pt x="65408" y="20291"/>
                  <a:pt x="65408" y="13070"/>
                </a:cubicBezTo>
                <a:cubicBezTo>
                  <a:pt x="65408" y="5849"/>
                  <a:pt x="59560" y="0"/>
                  <a:pt x="52339" y="0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95" name="Google Shape;395;p25"/>
          <p:cNvSpPr/>
          <p:nvPr/>
        </p:nvSpPr>
        <p:spPr>
          <a:xfrm>
            <a:off x="378598" y="2854048"/>
            <a:ext cx="883512" cy="318040"/>
          </a:xfrm>
          <a:custGeom>
            <a:avLst/>
            <a:gdLst/>
            <a:ahLst/>
            <a:cxnLst/>
            <a:rect l="l" t="t" r="r" b="b"/>
            <a:pathLst>
              <a:path w="65409" h="26160" extrusionOk="0">
                <a:moveTo>
                  <a:pt x="13090" y="0"/>
                </a:moveTo>
                <a:cubicBezTo>
                  <a:pt x="5869" y="0"/>
                  <a:pt x="1" y="5849"/>
                  <a:pt x="1" y="13070"/>
                </a:cubicBezTo>
                <a:cubicBezTo>
                  <a:pt x="1" y="20291"/>
                  <a:pt x="5869" y="26159"/>
                  <a:pt x="13090" y="26159"/>
                </a:cubicBezTo>
                <a:lnTo>
                  <a:pt x="52339" y="26159"/>
                </a:lnTo>
                <a:cubicBezTo>
                  <a:pt x="59560" y="26159"/>
                  <a:pt x="65408" y="20291"/>
                  <a:pt x="65408" y="13070"/>
                </a:cubicBezTo>
                <a:cubicBezTo>
                  <a:pt x="65408" y="5849"/>
                  <a:pt x="59560" y="0"/>
                  <a:pt x="52339" y="0"/>
                </a:cubicBezTo>
                <a:close/>
              </a:path>
            </a:pathLst>
          </a:cu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96" name="Google Shape;396;p25"/>
          <p:cNvSpPr/>
          <p:nvPr/>
        </p:nvSpPr>
        <p:spPr>
          <a:xfrm>
            <a:off x="462011" y="1875816"/>
            <a:ext cx="883512" cy="318040"/>
          </a:xfrm>
          <a:custGeom>
            <a:avLst/>
            <a:gdLst/>
            <a:ahLst/>
            <a:cxnLst/>
            <a:rect l="l" t="t" r="r" b="b"/>
            <a:pathLst>
              <a:path w="65409" h="26160" extrusionOk="0">
                <a:moveTo>
                  <a:pt x="13090" y="0"/>
                </a:moveTo>
                <a:cubicBezTo>
                  <a:pt x="5869" y="0"/>
                  <a:pt x="1" y="5849"/>
                  <a:pt x="1" y="13070"/>
                </a:cubicBezTo>
                <a:cubicBezTo>
                  <a:pt x="1" y="20291"/>
                  <a:pt x="5869" y="26159"/>
                  <a:pt x="13090" y="26159"/>
                </a:cubicBezTo>
                <a:lnTo>
                  <a:pt x="52339" y="26159"/>
                </a:lnTo>
                <a:cubicBezTo>
                  <a:pt x="59560" y="26159"/>
                  <a:pt x="65408" y="20291"/>
                  <a:pt x="65408" y="13070"/>
                </a:cubicBezTo>
                <a:cubicBezTo>
                  <a:pt x="65408" y="5849"/>
                  <a:pt x="59560" y="0"/>
                  <a:pt x="52339" y="0"/>
                </a:cubicBezTo>
                <a:close/>
              </a:path>
            </a:pathLst>
          </a:custGeom>
          <a:solidFill>
            <a:srgbClr val="78E0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00" name="Google Shape;400;p25"/>
          <p:cNvSpPr txBox="1">
            <a:spLocks noGrp="1"/>
          </p:cNvSpPr>
          <p:nvPr>
            <p:ph type="body" idx="4294967295"/>
          </p:nvPr>
        </p:nvSpPr>
        <p:spPr>
          <a:xfrm>
            <a:off x="665625" y="1159675"/>
            <a:ext cx="7812000" cy="32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>
              <a:lnSpc>
                <a:spcPct val="107000"/>
              </a:lnSpc>
              <a:buNone/>
            </a:pPr>
            <a:r>
              <a:rPr lang="en-US" sz="1400" kern="100" dirty="0">
                <a:effectLst/>
                <a:latin typeface="SF Pro Display" panose="00000500000000000000" pitchFamily="50" charset="0"/>
                <a:ea typeface="SF Pro Display" panose="00000500000000000000" pitchFamily="50" charset="0"/>
                <a:cs typeface="Times New Roman" panose="02020603050405020304" pitchFamily="18" charset="0"/>
              </a:rPr>
              <a:t>The possible legal implication for the various classification: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e Chart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EEEEEE"/>
      </a:lt2>
      <a:accent1>
        <a:srgbClr val="0097A7"/>
      </a:accent1>
      <a:accent2>
        <a:srgbClr val="26BCCC"/>
      </a:accent2>
      <a:accent3>
        <a:srgbClr val="78E0EA"/>
      </a:accent3>
      <a:accent4>
        <a:srgbClr val="B45F06"/>
      </a:accent4>
      <a:accent5>
        <a:srgbClr val="E69138"/>
      </a:accent5>
      <a:accent6>
        <a:srgbClr val="F6B26B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242</Words>
  <Application>Microsoft Office PowerPoint</Application>
  <PresentationFormat>On-screen Show (16:9)</PresentationFormat>
  <Paragraphs>24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SF Pro Display</vt:lpstr>
      <vt:lpstr>Arial</vt:lpstr>
      <vt:lpstr>Roboto</vt:lpstr>
      <vt:lpstr>Fira Sans Extra Condensed Medium</vt:lpstr>
      <vt:lpstr>Fira Sans Extra Condensed</vt:lpstr>
      <vt:lpstr>Pie Chart Infographics by Slidesgo</vt:lpstr>
      <vt:lpstr>Classification Of An Offence</vt:lpstr>
      <vt:lpstr>CLASSIFICATION OF OFFENCES</vt:lpstr>
      <vt:lpstr>PowerPoint Presentation</vt:lpstr>
      <vt:lpstr>PowerPoint Presentation</vt:lpstr>
      <vt:lpstr>PowerPoint Presentation</vt:lpstr>
      <vt:lpstr>The possible legal implication for the various classification: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Blessing infinity</dc:creator>
  <cp:lastModifiedBy>Blessing infinity</cp:lastModifiedBy>
  <cp:revision>6</cp:revision>
  <dcterms:modified xsi:type="dcterms:W3CDTF">2024-12-18T14:11:18Z</dcterms:modified>
</cp:coreProperties>
</file>